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6.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88.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6.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1.png"/><Relationship Id="rId3" Type="http://schemas.openxmlformats.org/officeDocument/2006/relationships/image" Target="../media/image5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7.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3.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8.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 Id="rId3" Type="http://schemas.openxmlformats.org/officeDocument/2006/relationships/image" Target="../media/image140.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88.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1.png"/><Relationship Id="rId3" Type="http://schemas.openxmlformats.org/officeDocument/2006/relationships/image" Target="../media/image51.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3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image" Target="../media/image6.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6.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44.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7.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0.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 Id="rId3" Type="http://schemas.openxmlformats.org/officeDocument/2006/relationships/image" Target="../media/image51.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6.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0.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2.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1.png"/><Relationship Id="rId3" Type="http://schemas.openxmlformats.org/officeDocument/2006/relationships/image" Target="../media/image51.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7.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20.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20.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8.png"/><Relationship Id="rId4" Type="http://schemas.openxmlformats.org/officeDocument/2006/relationships/image" Target="../media/image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6.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0.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80.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8.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9.png"/><Relationship Id="rId3" Type="http://schemas.openxmlformats.org/officeDocument/2006/relationships/image" Target="../media/image80.png"/><Relationship Id="rId4" Type="http://schemas.openxmlformats.org/officeDocument/2006/relationships/image" Target="../media/image6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1.png"/><Relationship Id="rId3" Type="http://schemas.openxmlformats.org/officeDocument/2006/relationships/image" Target="../media/image61.png"/><Relationship Id="rId4" Type="http://schemas.openxmlformats.org/officeDocument/2006/relationships/image" Target="../media/image96.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6.png"/><Relationship Id="rId3" Type="http://schemas.openxmlformats.org/officeDocument/2006/relationships/image" Target="../media/image80.png"/><Relationship Id="rId4" Type="http://schemas.openxmlformats.org/officeDocument/2006/relationships/image" Target="../media/image8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3.png"/><Relationship Id="rId3" Type="http://schemas.openxmlformats.org/officeDocument/2006/relationships/image" Target="../media/image61.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0.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6.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6.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0.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6.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3.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4.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1.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82.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8.png"/><Relationship Id="rId6" Type="http://schemas.openxmlformats.org/officeDocument/2006/relationships/image" Target="../media/image143.png"/><Relationship Id="rId7" Type="http://schemas.openxmlformats.org/officeDocument/2006/relationships/image" Target="../media/image149.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9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7.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07.png"/><Relationship Id="rId4" Type="http://schemas.openxmlformats.org/officeDocument/2006/relationships/image" Target="../media/image129.png"/><Relationship Id="rId9" Type="http://schemas.openxmlformats.org/officeDocument/2006/relationships/image" Target="../media/image114.png"/><Relationship Id="rId5" Type="http://schemas.openxmlformats.org/officeDocument/2006/relationships/image" Target="../media/image112.png"/><Relationship Id="rId6" Type="http://schemas.openxmlformats.org/officeDocument/2006/relationships/image" Target="../media/image115.png"/><Relationship Id="rId7" Type="http://schemas.openxmlformats.org/officeDocument/2006/relationships/image" Target="../media/image128.png"/><Relationship Id="rId8" Type="http://schemas.openxmlformats.org/officeDocument/2006/relationships/image" Target="../media/image124.png"/><Relationship Id="rId11" Type="http://schemas.openxmlformats.org/officeDocument/2006/relationships/image" Target="../media/image138.png"/><Relationship Id="rId10" Type="http://schemas.openxmlformats.org/officeDocument/2006/relationships/image" Target="../media/image127.png"/><Relationship Id="rId13" Type="http://schemas.openxmlformats.org/officeDocument/2006/relationships/image" Target="../media/image120.png"/><Relationship Id="rId12" Type="http://schemas.openxmlformats.org/officeDocument/2006/relationships/image" Target="../media/image161.png"/><Relationship Id="rId15" Type="http://schemas.openxmlformats.org/officeDocument/2006/relationships/image" Target="../media/image137.png"/><Relationship Id="rId14" Type="http://schemas.openxmlformats.org/officeDocument/2006/relationships/image" Target="../media/image122.png"/><Relationship Id="rId17" Type="http://schemas.openxmlformats.org/officeDocument/2006/relationships/image" Target="../media/image121.png"/><Relationship Id="rId16" Type="http://schemas.openxmlformats.org/officeDocument/2006/relationships/image" Target="../media/image139.png"/><Relationship Id="rId19" Type="http://schemas.openxmlformats.org/officeDocument/2006/relationships/image" Target="../media/image144.png"/><Relationship Id="rId18" Type="http://schemas.openxmlformats.org/officeDocument/2006/relationships/image" Target="../media/image14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52.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2.jpg"/><Relationship Id="rId8" Type="http://schemas.openxmlformats.org/officeDocument/2006/relationships/image" Target="../media/image141.jpg"/><Relationship Id="rId11" Type="http://schemas.openxmlformats.org/officeDocument/2006/relationships/hyperlink" Target="http://support.lfenergy.org" TargetMode="External"/><Relationship Id="rId10" Type="http://schemas.openxmlformats.org/officeDocument/2006/relationships/image" Target="../media/image214.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93.png"/><Relationship Id="rId7" Type="http://schemas.openxmlformats.org/officeDocument/2006/relationships/image" Target="../media/image20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203.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71.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48.png"/><Relationship Id="rId6" Type="http://schemas.openxmlformats.org/officeDocument/2006/relationships/image" Target="../media/image22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6.png"/><Relationship Id="rId9" Type="http://schemas.openxmlformats.org/officeDocument/2006/relationships/image" Target="../media/image160.png"/><Relationship Id="rId5" Type="http://schemas.openxmlformats.org/officeDocument/2006/relationships/image" Target="../media/image153.png"/><Relationship Id="rId6" Type="http://schemas.openxmlformats.org/officeDocument/2006/relationships/image" Target="../media/image159.png"/><Relationship Id="rId7" Type="http://schemas.openxmlformats.org/officeDocument/2006/relationships/image" Target="../media/image155.png"/><Relationship Id="rId8" Type="http://schemas.openxmlformats.org/officeDocument/2006/relationships/image" Target="../media/image15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4.png"/><Relationship Id="rId5" Type="http://schemas.openxmlformats.org/officeDocument/2006/relationships/hyperlink" Target="mailto:membership@lfenergy.org" TargetMode="External"/><Relationship Id="rId6" Type="http://schemas.openxmlformats.org/officeDocument/2006/relationships/image" Target="../media/image163.png"/><Relationship Id="rId7" Type="http://schemas.openxmlformats.org/officeDocument/2006/relationships/image" Target="../media/image157.png"/><Relationship Id="rId8" Type="http://schemas.openxmlformats.org/officeDocument/2006/relationships/image" Target="../media/image17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36.png"/><Relationship Id="rId4" Type="http://schemas.openxmlformats.org/officeDocument/2006/relationships/image" Target="../media/image135.png"/><Relationship Id="rId5" Type="http://schemas.openxmlformats.org/officeDocument/2006/relationships/image" Target="../media/image146.png"/><Relationship Id="rId6" Type="http://schemas.openxmlformats.org/officeDocument/2006/relationships/image" Target="../media/image130.png"/><Relationship Id="rId7" Type="http://schemas.openxmlformats.org/officeDocument/2006/relationships/image" Target="../media/image20.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67.png"/><Relationship Id="rId4" Type="http://schemas.openxmlformats.org/officeDocument/2006/relationships/image" Target="../media/image241.png"/><Relationship Id="rId9" Type="http://schemas.openxmlformats.org/officeDocument/2006/relationships/image" Target="../media/image169.png"/><Relationship Id="rId5" Type="http://schemas.openxmlformats.org/officeDocument/2006/relationships/image" Target="../media/image115.png"/><Relationship Id="rId6" Type="http://schemas.openxmlformats.org/officeDocument/2006/relationships/image" Target="../media/image128.png"/><Relationship Id="rId7" Type="http://schemas.openxmlformats.org/officeDocument/2006/relationships/image" Target="../media/image129.png"/><Relationship Id="rId8" Type="http://schemas.openxmlformats.org/officeDocument/2006/relationships/image" Target="../media/image178.png"/><Relationship Id="rId11" Type="http://schemas.openxmlformats.org/officeDocument/2006/relationships/image" Target="../media/image170.png"/><Relationship Id="rId10" Type="http://schemas.openxmlformats.org/officeDocument/2006/relationships/image" Target="../media/image168.png"/><Relationship Id="rId13" Type="http://schemas.openxmlformats.org/officeDocument/2006/relationships/image" Target="../media/image183.png"/><Relationship Id="rId12" Type="http://schemas.openxmlformats.org/officeDocument/2006/relationships/image" Target="../media/image177.png"/><Relationship Id="rId14" Type="http://schemas.openxmlformats.org/officeDocument/2006/relationships/image" Target="../media/image173.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201.png"/><Relationship Id="rId4" Type="http://schemas.openxmlformats.org/officeDocument/2006/relationships/image" Target="../media/image175.png"/><Relationship Id="rId5" Type="http://schemas.openxmlformats.org/officeDocument/2006/relationships/image" Target="../media/image174.png"/><Relationship Id="rId6" Type="http://schemas.openxmlformats.org/officeDocument/2006/relationships/image" Target="../media/image179.png"/><Relationship Id="rId7" Type="http://schemas.openxmlformats.org/officeDocument/2006/relationships/image" Target="../media/image180.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98.png"/><Relationship Id="rId4" Type="http://schemas.openxmlformats.org/officeDocument/2006/relationships/image" Target="../media/image184.png"/><Relationship Id="rId5" Type="http://schemas.openxmlformats.org/officeDocument/2006/relationships/image" Target="../media/image188.png"/><Relationship Id="rId6" Type="http://schemas.openxmlformats.org/officeDocument/2006/relationships/image" Target="../media/image195.png"/><Relationship Id="rId7" Type="http://schemas.openxmlformats.org/officeDocument/2006/relationships/image" Target="../media/image189.png"/><Relationship Id="rId8" Type="http://schemas.openxmlformats.org/officeDocument/2006/relationships/image" Target="../media/image226.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191.png"/><Relationship Id="rId4" Type="http://schemas.openxmlformats.org/officeDocument/2006/relationships/image" Target="../media/image185.png"/><Relationship Id="rId5" Type="http://schemas.openxmlformats.org/officeDocument/2006/relationships/image" Target="../media/image190.png"/><Relationship Id="rId6" Type="http://schemas.openxmlformats.org/officeDocument/2006/relationships/image" Target="../media/image186.png"/><Relationship Id="rId7" Type="http://schemas.openxmlformats.org/officeDocument/2006/relationships/image" Target="../media/image192.png"/><Relationship Id="rId8" Type="http://schemas.openxmlformats.org/officeDocument/2006/relationships/image" Target="../media/image22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216.png"/><Relationship Id="rId4" Type="http://schemas.openxmlformats.org/officeDocument/2006/relationships/image" Target="../media/image199.png"/><Relationship Id="rId5" Type="http://schemas.openxmlformats.org/officeDocument/2006/relationships/image" Target="../media/image196.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7.png"/><Relationship Id="rId4" Type="http://schemas.openxmlformats.org/officeDocument/2006/relationships/image" Target="../media/image200.png"/><Relationship Id="rId5" Type="http://schemas.openxmlformats.org/officeDocument/2006/relationships/image" Target="../media/image215.png"/><Relationship Id="rId6" Type="http://schemas.openxmlformats.org/officeDocument/2006/relationships/image" Target="../media/image208.png"/><Relationship Id="rId7" Type="http://schemas.openxmlformats.org/officeDocument/2006/relationships/image" Target="../media/image209.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04.png"/><Relationship Id="rId4" Type="http://schemas.openxmlformats.org/officeDocument/2006/relationships/image" Target="../media/image202.png"/><Relationship Id="rId9" Type="http://schemas.openxmlformats.org/officeDocument/2006/relationships/image" Target="../media/image218.png"/><Relationship Id="rId5" Type="http://schemas.openxmlformats.org/officeDocument/2006/relationships/image" Target="../media/image207.png"/><Relationship Id="rId6" Type="http://schemas.openxmlformats.org/officeDocument/2006/relationships/image" Target="../media/image212.png"/><Relationship Id="rId7" Type="http://schemas.openxmlformats.org/officeDocument/2006/relationships/image" Target="../media/image211.png"/><Relationship Id="rId8" Type="http://schemas.openxmlformats.org/officeDocument/2006/relationships/image" Target="../media/image210.png"/><Relationship Id="rId10" Type="http://schemas.openxmlformats.org/officeDocument/2006/relationships/image" Target="../media/image27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17.png"/><Relationship Id="rId4" Type="http://schemas.openxmlformats.org/officeDocument/2006/relationships/image" Target="../media/image259.png"/><Relationship Id="rId5" Type="http://schemas.openxmlformats.org/officeDocument/2006/relationships/image" Target="../media/image223.png"/><Relationship Id="rId6" Type="http://schemas.openxmlformats.org/officeDocument/2006/relationships/image" Target="../media/image183.png"/><Relationship Id="rId7" Type="http://schemas.openxmlformats.org/officeDocument/2006/relationships/image" Target="../media/image213.png"/><Relationship Id="rId8" Type="http://schemas.openxmlformats.org/officeDocument/2006/relationships/image" Target="../media/image177.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25.png"/><Relationship Id="rId4" Type="http://schemas.openxmlformats.org/officeDocument/2006/relationships/image" Target="../media/image239.png"/><Relationship Id="rId5" Type="http://schemas.openxmlformats.org/officeDocument/2006/relationships/image" Target="../media/image127.png"/><Relationship Id="rId6" Type="http://schemas.openxmlformats.org/officeDocument/2006/relationships/image" Target="../media/image138.png"/><Relationship Id="rId7" Type="http://schemas.openxmlformats.org/officeDocument/2006/relationships/image" Target="../media/image219.png"/><Relationship Id="rId8" Type="http://schemas.openxmlformats.org/officeDocument/2006/relationships/image" Target="../media/image222.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20.png"/><Relationship Id="rId4" Type="http://schemas.openxmlformats.org/officeDocument/2006/relationships/image" Target="../media/image235.png"/><Relationship Id="rId5" Type="http://schemas.openxmlformats.org/officeDocument/2006/relationships/image" Target="../media/image260.png"/><Relationship Id="rId6" Type="http://schemas.openxmlformats.org/officeDocument/2006/relationships/image" Target="../media/image240.png"/><Relationship Id="rId7" Type="http://schemas.openxmlformats.org/officeDocument/2006/relationships/image" Target="../media/image221.png"/><Relationship Id="rId8" Type="http://schemas.openxmlformats.org/officeDocument/2006/relationships/image" Target="../media/image272.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28.png"/><Relationship Id="rId4" Type="http://schemas.openxmlformats.org/officeDocument/2006/relationships/image" Target="../media/image277.png"/><Relationship Id="rId5" Type="http://schemas.openxmlformats.org/officeDocument/2006/relationships/image" Target="../media/image1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33.png"/><Relationship Id="rId4" Type="http://schemas.openxmlformats.org/officeDocument/2006/relationships/image" Target="../media/image188.png"/><Relationship Id="rId5" Type="http://schemas.openxmlformats.org/officeDocument/2006/relationships/image" Target="../media/image243.png"/><Relationship Id="rId6" Type="http://schemas.openxmlformats.org/officeDocument/2006/relationships/image" Target="../media/image184.png"/><Relationship Id="rId7" Type="http://schemas.openxmlformats.org/officeDocument/2006/relationships/image" Target="../media/image23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32.png"/><Relationship Id="rId4" Type="http://schemas.openxmlformats.org/officeDocument/2006/relationships/image" Target="../media/image231.png"/><Relationship Id="rId5" Type="http://schemas.openxmlformats.org/officeDocument/2006/relationships/image" Target="../media/image242.png"/><Relationship Id="rId6" Type="http://schemas.openxmlformats.org/officeDocument/2006/relationships/image" Target="../media/image255.png"/><Relationship Id="rId7" Type="http://schemas.openxmlformats.org/officeDocument/2006/relationships/image" Target="../media/image236.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53.png"/><Relationship Id="rId4" Type="http://schemas.openxmlformats.org/officeDocument/2006/relationships/image" Target="../media/image234.png"/><Relationship Id="rId5" Type="http://schemas.openxmlformats.org/officeDocument/2006/relationships/image" Target="../media/image245.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38.png"/><Relationship Id="rId4" Type="http://schemas.openxmlformats.org/officeDocument/2006/relationships/image" Target="../media/image251.png"/><Relationship Id="rId5" Type="http://schemas.openxmlformats.org/officeDocument/2006/relationships/image" Target="../media/image247.png"/><Relationship Id="rId6" Type="http://schemas.openxmlformats.org/officeDocument/2006/relationships/image" Target="../media/image184.png"/><Relationship Id="rId7" Type="http://schemas.openxmlformats.org/officeDocument/2006/relationships/image" Target="../media/image303.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65.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48.png"/><Relationship Id="rId4" Type="http://schemas.openxmlformats.org/officeDocument/2006/relationships/image" Target="../media/image270.png"/><Relationship Id="rId5" Type="http://schemas.openxmlformats.org/officeDocument/2006/relationships/image" Target="../media/image25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49.png"/><Relationship Id="rId4" Type="http://schemas.openxmlformats.org/officeDocument/2006/relationships/image" Target="../media/image264.png"/><Relationship Id="rId9" Type="http://schemas.openxmlformats.org/officeDocument/2006/relationships/image" Target="../media/image256.png"/><Relationship Id="rId5" Type="http://schemas.openxmlformats.org/officeDocument/2006/relationships/image" Target="../media/image291.png"/><Relationship Id="rId6" Type="http://schemas.openxmlformats.org/officeDocument/2006/relationships/image" Target="../media/image271.png"/><Relationship Id="rId7" Type="http://schemas.openxmlformats.org/officeDocument/2006/relationships/image" Target="../media/image246.png"/><Relationship Id="rId8" Type="http://schemas.openxmlformats.org/officeDocument/2006/relationships/image" Target="../media/image252.png"/><Relationship Id="rId11" Type="http://schemas.openxmlformats.org/officeDocument/2006/relationships/image" Target="../media/image254.png"/><Relationship Id="rId10" Type="http://schemas.openxmlformats.org/officeDocument/2006/relationships/image" Target="../media/image25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66.png"/><Relationship Id="rId4" Type="http://schemas.openxmlformats.org/officeDocument/2006/relationships/image" Target="../media/image284.png"/><Relationship Id="rId5" Type="http://schemas.openxmlformats.org/officeDocument/2006/relationships/image" Target="../media/image257.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3.png"/><Relationship Id="rId4" Type="http://schemas.openxmlformats.org/officeDocument/2006/relationships/image" Target="../media/image265.png"/><Relationship Id="rId5" Type="http://schemas.openxmlformats.org/officeDocument/2006/relationships/image" Target="../media/image261.png"/><Relationship Id="rId6" Type="http://schemas.openxmlformats.org/officeDocument/2006/relationships/image" Target="../media/image257.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262.png"/><Relationship Id="rId4" Type="http://schemas.openxmlformats.org/officeDocument/2006/relationships/image" Target="../media/image276.png"/><Relationship Id="rId5" Type="http://schemas.openxmlformats.org/officeDocument/2006/relationships/image" Target="../media/image31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312.png"/><Relationship Id="rId4" Type="http://schemas.openxmlformats.org/officeDocument/2006/relationships/image" Target="../media/image269.png"/><Relationship Id="rId9" Type="http://schemas.openxmlformats.org/officeDocument/2006/relationships/image" Target="../media/image267.png"/><Relationship Id="rId5" Type="http://schemas.openxmlformats.org/officeDocument/2006/relationships/image" Target="../media/image188.png"/><Relationship Id="rId6" Type="http://schemas.openxmlformats.org/officeDocument/2006/relationships/image" Target="../media/image288.png"/><Relationship Id="rId7" Type="http://schemas.openxmlformats.org/officeDocument/2006/relationships/image" Target="../media/image299.png"/><Relationship Id="rId8" Type="http://schemas.openxmlformats.org/officeDocument/2006/relationships/image" Target="../media/image275.png"/><Relationship Id="rId11" Type="http://schemas.openxmlformats.org/officeDocument/2006/relationships/image" Target="../media/image268.png"/><Relationship Id="rId10" Type="http://schemas.openxmlformats.org/officeDocument/2006/relationships/image" Target="../media/image27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98.png"/><Relationship Id="rId4" Type="http://schemas.openxmlformats.org/officeDocument/2006/relationships/image" Target="../media/image304.png"/><Relationship Id="rId5" Type="http://schemas.openxmlformats.org/officeDocument/2006/relationships/image" Target="../media/image188.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1.png"/><Relationship Id="rId4" Type="http://schemas.openxmlformats.org/officeDocument/2006/relationships/image" Target="../media/image287.png"/><Relationship Id="rId9" Type="http://schemas.openxmlformats.org/officeDocument/2006/relationships/image" Target="../media/image279.png"/><Relationship Id="rId5" Type="http://schemas.openxmlformats.org/officeDocument/2006/relationships/image" Target="../media/image179.png"/><Relationship Id="rId6" Type="http://schemas.openxmlformats.org/officeDocument/2006/relationships/image" Target="../media/image278.png"/><Relationship Id="rId7" Type="http://schemas.openxmlformats.org/officeDocument/2006/relationships/image" Target="../media/image174.png"/><Relationship Id="rId8" Type="http://schemas.openxmlformats.org/officeDocument/2006/relationships/image" Target="../media/image311.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83.png"/><Relationship Id="rId4" Type="http://schemas.openxmlformats.org/officeDocument/2006/relationships/image" Target="../media/image282.png"/><Relationship Id="rId9" Type="http://schemas.openxmlformats.org/officeDocument/2006/relationships/image" Target="../media/image305.png"/><Relationship Id="rId5" Type="http://schemas.openxmlformats.org/officeDocument/2006/relationships/image" Target="../media/image184.png"/><Relationship Id="rId6" Type="http://schemas.openxmlformats.org/officeDocument/2006/relationships/image" Target="../media/image280.png"/><Relationship Id="rId7" Type="http://schemas.openxmlformats.org/officeDocument/2006/relationships/image" Target="../media/image285.png"/><Relationship Id="rId8" Type="http://schemas.openxmlformats.org/officeDocument/2006/relationships/image" Target="../media/image290.png"/><Relationship Id="rId11" Type="http://schemas.openxmlformats.org/officeDocument/2006/relationships/image" Target="../media/image286.png"/><Relationship Id="rId10" Type="http://schemas.openxmlformats.org/officeDocument/2006/relationships/image" Target="../media/image29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87.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95.png"/><Relationship Id="rId4" Type="http://schemas.openxmlformats.org/officeDocument/2006/relationships/image" Target="../media/image296.png"/><Relationship Id="rId9" Type="http://schemas.openxmlformats.org/officeDocument/2006/relationships/image" Target="../media/image309.png"/><Relationship Id="rId5" Type="http://schemas.openxmlformats.org/officeDocument/2006/relationships/image" Target="../media/image208.png"/><Relationship Id="rId6" Type="http://schemas.openxmlformats.org/officeDocument/2006/relationships/image" Target="../media/image300.png"/><Relationship Id="rId7" Type="http://schemas.openxmlformats.org/officeDocument/2006/relationships/image" Target="../media/image289.png"/><Relationship Id="rId8" Type="http://schemas.openxmlformats.org/officeDocument/2006/relationships/image" Target="../media/image302.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293.png"/><Relationship Id="rId4" Type="http://schemas.openxmlformats.org/officeDocument/2006/relationships/image" Target="../media/image208.png"/><Relationship Id="rId5" Type="http://schemas.openxmlformats.org/officeDocument/2006/relationships/image" Target="../media/image300.png"/><Relationship Id="rId6" Type="http://schemas.openxmlformats.org/officeDocument/2006/relationships/image" Target="../media/image292.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8.png"/><Relationship Id="rId4" Type="http://schemas.openxmlformats.org/officeDocument/2006/relationships/image" Target="../media/image250.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294.png"/><Relationship Id="rId4" Type="http://schemas.openxmlformats.org/officeDocument/2006/relationships/image" Target="../media/image314.png"/><Relationship Id="rId5" Type="http://schemas.openxmlformats.org/officeDocument/2006/relationships/image" Target="../media/image174.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6.png"/><Relationship Id="rId4" Type="http://schemas.openxmlformats.org/officeDocument/2006/relationships/image" Target="../media/image313.png"/><Relationship Id="rId5" Type="http://schemas.openxmlformats.org/officeDocument/2006/relationships/image" Target="../media/image177.png"/><Relationship Id="rId6" Type="http://schemas.openxmlformats.org/officeDocument/2006/relationships/image" Target="../media/image301.png"/><Relationship Id="rId7" Type="http://schemas.openxmlformats.org/officeDocument/2006/relationships/image" Target="../media/image307.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50.png"/><Relationship Id="rId5" Type="http://schemas.openxmlformats.org/officeDocument/2006/relationships/image" Target="../media/image145.png"/><Relationship Id="rId6" Type="http://schemas.openxmlformats.org/officeDocument/2006/relationships/image" Target="../media/image13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